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11" r:id="rId7"/>
    <p:sldId id="309" r:id="rId8"/>
    <p:sldId id="310" r:id="rId9"/>
    <p:sldId id="312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qiVBF_7wv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_GNRDic17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bRkILioT_N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ODnVX7VAZ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Good Health and Well-being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UNESCO Goal #3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8600"/>
            <a:ext cx="10058400" cy="9277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UNESCO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845EE-5D01-BD4B-B01A-FE922133D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0" y="1156335"/>
            <a:ext cx="8495579" cy="5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B4CF-5537-4501-905A-B60E28C3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621F-E762-4DAD-AE34-0EEBED19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3760"/>
            <a:ext cx="10058400" cy="3760891"/>
          </a:xfrm>
        </p:spPr>
        <p:txBody>
          <a:bodyPr>
            <a:normAutofit/>
          </a:bodyPr>
          <a:lstStyle/>
          <a:p>
            <a:r>
              <a:rPr lang="en-US" sz="3200" b="1" dirty="0"/>
              <a:t>What are some ways we stay healthy and safe?</a:t>
            </a:r>
          </a:p>
        </p:txBody>
      </p:sp>
      <p:pic>
        <p:nvPicPr>
          <p:cNvPr id="2050" name="Picture 2" descr="Brainstorming for Fun and Profit - 5 Tips for Teams | Phil McKinney -  Innovation Mentor and Coach">
            <a:extLst>
              <a:ext uri="{FF2B5EF4-FFF2-40B4-BE49-F238E27FC236}">
                <a16:creationId xmlns:a16="http://schemas.microsoft.com/office/drawing/2014/main" id="{0D306783-3799-4FFF-B223-87684341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16">
            <a:off x="3961764" y="98662"/>
            <a:ext cx="2040602" cy="19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96600D-B69F-4894-A16C-C06A3F8A5C64}"/>
              </a:ext>
            </a:extLst>
          </p:cNvPr>
          <p:cNvCxnSpPr/>
          <p:nvPr/>
        </p:nvCxnSpPr>
        <p:spPr>
          <a:xfrm>
            <a:off x="3162106" y="1895281"/>
            <a:ext cx="2847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8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0B3-84D4-449E-B50F-4ED865A9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#3: Good Health and Well-Being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DA836-E703-49F1-87BE-0D0FCAFAF808}"/>
              </a:ext>
            </a:extLst>
          </p:cNvPr>
          <p:cNvSpPr txBox="1"/>
          <p:nvPr/>
        </p:nvSpPr>
        <p:spPr>
          <a:xfrm>
            <a:off x="1097280" y="1990725"/>
            <a:ext cx="56368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Watch the video below.</a:t>
            </a:r>
          </a:p>
          <a:p>
            <a:endParaRPr lang="en-US" sz="3200" dirty="0"/>
          </a:p>
          <a:p>
            <a:r>
              <a:rPr lang="en-US" sz="3200" dirty="0"/>
              <a:t>Think about what good health and well-being means.  </a:t>
            </a:r>
          </a:p>
          <a:p>
            <a:endParaRPr lang="en-US" sz="3200" dirty="0"/>
          </a:p>
          <a:p>
            <a:r>
              <a:rPr lang="en-US" sz="3200" dirty="0"/>
              <a:t>What makes a healthy country?</a:t>
            </a:r>
          </a:p>
          <a:p>
            <a:endParaRPr lang="en-US" sz="3200" dirty="0"/>
          </a:p>
          <a:p>
            <a:r>
              <a:rPr lang="en-US" sz="20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https://www.youtube.com/watch?v=9qiVBF_7wvY</a:t>
            </a:r>
            <a:endParaRPr lang="en-US" sz="2000" dirty="0"/>
          </a:p>
        </p:txBody>
      </p:sp>
      <p:pic>
        <p:nvPicPr>
          <p:cNvPr id="1028" name="Picture 4" descr="Health – United Nations Sustainable Development">
            <a:extLst>
              <a:ext uri="{FF2B5EF4-FFF2-40B4-BE49-F238E27FC236}">
                <a16:creationId xmlns:a16="http://schemas.microsoft.com/office/drawing/2014/main" id="{986DCAEB-1389-4156-930B-6A1947B8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83" y="2087909"/>
            <a:ext cx="3652837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2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1CE3-4632-4D7A-8B3D-3CA70D21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355F-81C8-4966-89E6-F021463B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2776"/>
            <a:ext cx="10058400" cy="404948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What is the difference between a communicable and non-communicable disease?</a:t>
            </a:r>
          </a:p>
          <a:p>
            <a:r>
              <a:rPr lang="en-US" i="1" u="sng" dirty="0"/>
              <a:t>Communicable diseases </a:t>
            </a:r>
            <a:r>
              <a:rPr lang="en-US" dirty="0"/>
              <a:t>are infectious.  That means they can be passed along from one person to another. </a:t>
            </a:r>
            <a:r>
              <a:rPr lang="en-US" i="1" u="sng" dirty="0"/>
              <a:t>Non-communicable diseases</a:t>
            </a:r>
            <a:r>
              <a:rPr lang="en-US" dirty="0"/>
              <a:t> cannot be passed along.</a:t>
            </a:r>
          </a:p>
          <a:p>
            <a:r>
              <a:rPr lang="en-US" b="1" dirty="0"/>
              <a:t>“Illnesses know no borders.” What did the speaker mean by this statement?</a:t>
            </a:r>
          </a:p>
          <a:p>
            <a:r>
              <a:rPr lang="en-US" dirty="0"/>
              <a:t>Communicable diseases don’t just stop at a country’s border. They can travel between countries and across the globe. But so can medicine to help cure these diseases! We can all work together to eliminate many illnesses through the world.</a:t>
            </a:r>
          </a:p>
          <a:p>
            <a:r>
              <a:rPr lang="en-US" b="1" dirty="0"/>
              <a:t>Is COVID-19 a communicable or non- communicable disease? How does it </a:t>
            </a:r>
            <a:r>
              <a:rPr lang="en-US" b="1" i="0" dirty="0">
                <a:solidFill>
                  <a:srgbClr val="201F1E"/>
                </a:solidFill>
                <a:effectLst/>
              </a:rPr>
              <a:t>affect many countries and many different groups of people?</a:t>
            </a:r>
          </a:p>
          <a:p>
            <a:r>
              <a:rPr lang="en-US" b="1" i="0" dirty="0">
                <a:solidFill>
                  <a:srgbClr val="201F1E"/>
                </a:solidFill>
                <a:effectLst/>
              </a:rPr>
              <a:t>Can you think of any challenges that make it hard for a country or place to control a germ like covid-19?</a:t>
            </a:r>
            <a:endParaRPr lang="en-US" b="1" dirty="0"/>
          </a:p>
        </p:txBody>
      </p:sp>
      <p:pic>
        <p:nvPicPr>
          <p:cNvPr id="3076" name="Picture 4" descr="How Embracing Germs Can Encourage Good Health - U of G News">
            <a:extLst>
              <a:ext uri="{FF2B5EF4-FFF2-40B4-BE49-F238E27FC236}">
                <a16:creationId xmlns:a16="http://schemas.microsoft.com/office/drawing/2014/main" id="{8C28515B-0F66-4E68-9FA7-72426269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30" y="67064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6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47A2-7E9C-4D90-85F6-C354F339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Personal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4C39-95A7-4FA8-BA02-E11F4E188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Today, we will focus on </a:t>
            </a:r>
            <a:r>
              <a:rPr lang="en-US" sz="3200" b="1" dirty="0"/>
              <a:t>two</a:t>
            </a:r>
            <a:r>
              <a:rPr lang="en-US" sz="3200" dirty="0"/>
              <a:t> domains of Personal Wellness:  </a:t>
            </a:r>
            <a:r>
              <a:rPr lang="en-US" sz="3200" u="sng" dirty="0">
                <a:solidFill>
                  <a:srgbClr val="FF0000"/>
                </a:solidFill>
              </a:rPr>
              <a:t>Physical Wellness </a:t>
            </a:r>
            <a:r>
              <a:rPr lang="en-US" sz="3200" dirty="0"/>
              <a:t>and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Emotional Wellness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Physical Wellness:  </a:t>
            </a:r>
            <a:r>
              <a:rPr lang="en-US" sz="3200" dirty="0">
                <a:solidFill>
                  <a:srgbClr val="FF0000"/>
                </a:solidFill>
              </a:rPr>
              <a:t>Exercising, moving our body, eating healthy, washing our hands, getting a good night’s </a:t>
            </a:r>
            <a:r>
              <a:rPr lang="en-US" sz="3200" dirty="0" err="1">
                <a:solidFill>
                  <a:srgbClr val="FF0000"/>
                </a:solidFill>
              </a:rPr>
              <a:t>sleep,etc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Emotional Wellness: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positive thoughts, feelings and emotions, making connections with others, etc.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Free Emotional Health Cliparts, Download Free Clip Art, Free Clip Art on  Clipart Library">
            <a:extLst>
              <a:ext uri="{FF2B5EF4-FFF2-40B4-BE49-F238E27FC236}">
                <a16:creationId xmlns:a16="http://schemas.microsoft.com/office/drawing/2014/main" id="{206BA57E-C645-4ADD-BE9D-A3BFE0FD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5" y="4616788"/>
            <a:ext cx="1007705" cy="10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Physical Wellness Cliparts, Download Free Clip Art, Free Clip Art on  Clipart Library">
            <a:extLst>
              <a:ext uri="{FF2B5EF4-FFF2-40B4-BE49-F238E27FC236}">
                <a16:creationId xmlns:a16="http://schemas.microsoft.com/office/drawing/2014/main" id="{117D3F60-6B14-466E-9BFA-03BC21F7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2" y="3554392"/>
            <a:ext cx="943012" cy="8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0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en Meditation Is Not Enough | Psychology Today">
            <a:extLst>
              <a:ext uri="{FF2B5EF4-FFF2-40B4-BE49-F238E27FC236}">
                <a16:creationId xmlns:a16="http://schemas.microsoft.com/office/drawing/2014/main" id="{D0903A0C-2ECE-431D-81FA-8D38708E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3848100"/>
            <a:ext cx="2038774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FB99C-4C5A-40FD-B04A-BF054941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our Personal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A893-C35E-4C78-85C3-F728D825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205" y="2108202"/>
            <a:ext cx="8408195" cy="2938196"/>
          </a:xfrm>
        </p:spPr>
        <p:txBody>
          <a:bodyPr>
            <a:normAutofit/>
          </a:bodyPr>
          <a:lstStyle/>
          <a:p>
            <a:r>
              <a:rPr lang="en-US" sz="3200" dirty="0"/>
              <a:t>Let’s get some exercise for our Physical Wellness!</a:t>
            </a:r>
          </a:p>
          <a:p>
            <a:r>
              <a:rPr lang="en-US" dirty="0">
                <a:hlinkClick r:id="rId3"/>
              </a:rPr>
              <a:t>https://www.youtube.com/watch?v=d_GNRDic17E</a:t>
            </a:r>
            <a:endParaRPr lang="en-US" dirty="0"/>
          </a:p>
          <a:p>
            <a:endParaRPr lang="en-US" dirty="0"/>
          </a:p>
          <a:p>
            <a:r>
              <a:rPr lang="en-US" sz="3200" dirty="0"/>
              <a:t>Now let’s exercise our minds…</a:t>
            </a:r>
          </a:p>
          <a:p>
            <a:r>
              <a:rPr lang="en-US" dirty="0">
                <a:hlinkClick r:id="rId4"/>
              </a:rPr>
              <a:t>https://www.youtube.com/watch?v=bRkILioT_NA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NMSU: Staying Active at Home">
            <a:extLst>
              <a:ext uri="{FF2B5EF4-FFF2-40B4-BE49-F238E27FC236}">
                <a16:creationId xmlns:a16="http://schemas.microsoft.com/office/drawing/2014/main" id="{C31F56D1-90D7-4BB5-9238-E523E438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645621"/>
            <a:ext cx="2147887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812E-51B0-4B16-B07F-96544745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Health and Well-Being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2372-7862-4916-82A0-F64C7692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730" y="2670569"/>
            <a:ext cx="6260673" cy="2616426"/>
          </a:xfrm>
        </p:spPr>
        <p:txBody>
          <a:bodyPr>
            <a:normAutofit/>
          </a:bodyPr>
          <a:lstStyle/>
          <a:p>
            <a:r>
              <a:rPr lang="en-US" sz="3200" dirty="0"/>
              <a:t>Create a Wellness Fortune Teller!</a:t>
            </a:r>
          </a:p>
          <a:p>
            <a:endParaRPr lang="en-US" sz="2400" dirty="0"/>
          </a:p>
          <a:p>
            <a:r>
              <a:rPr lang="en-US" sz="2400" b="1" dirty="0">
                <a:hlinkClick r:id="rId2"/>
              </a:rPr>
              <a:t>How to make a Fortune Teller (</a:t>
            </a:r>
            <a:r>
              <a:rPr lang="en-US" sz="2400" b="1" dirty="0" err="1">
                <a:hlinkClick r:id="rId2"/>
              </a:rPr>
              <a:t>wikihow</a:t>
            </a:r>
            <a:r>
              <a:rPr lang="en-US" sz="2400" b="1" dirty="0">
                <a:hlinkClick r:id="rId2"/>
              </a:rPr>
              <a:t>)</a:t>
            </a:r>
            <a:endParaRPr lang="en-US" sz="2400" b="1" dirty="0"/>
          </a:p>
          <a:p>
            <a:endParaRPr lang="en-US" sz="1800" b="1" dirty="0"/>
          </a:p>
        </p:txBody>
      </p:sp>
      <p:pic>
        <p:nvPicPr>
          <p:cNvPr id="5122" name="Picture 2" descr="Finding the unknown... by Catherine MacBride | Fortune teller paper, Plain  white background, White background">
            <a:extLst>
              <a:ext uri="{FF2B5EF4-FFF2-40B4-BE49-F238E27FC236}">
                <a16:creationId xmlns:a16="http://schemas.microsoft.com/office/drawing/2014/main" id="{6746EC59-8A5A-4C5B-8856-ABA4B797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96" y="2023489"/>
            <a:ext cx="2610679" cy="39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{6512A67D-B8F7-4F1D-A896-02E64FE94C08}tf11437505_win32</Template>
  <TotalTime>63</TotalTime>
  <Words>338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 Pro Cond Light</vt:lpstr>
      <vt:lpstr>Speak Pro</vt:lpstr>
      <vt:lpstr>RetrospectVTI</vt:lpstr>
      <vt:lpstr>Good Health and Well-being</vt:lpstr>
      <vt:lpstr>UNESCO</vt:lpstr>
      <vt:lpstr>Brainstorm.</vt:lpstr>
      <vt:lpstr>Goal #3: Good Health and Well-Being</vt:lpstr>
      <vt:lpstr>In the video…</vt:lpstr>
      <vt:lpstr>Domains of Personal Wellness</vt:lpstr>
      <vt:lpstr>Practicing our Personal Wellness</vt:lpstr>
      <vt:lpstr>Your Health and Well-Being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Well-being</dc:title>
  <dc:creator>Wallace, Peter (ASD-S)</dc:creator>
  <cp:lastModifiedBy>Wallace, Peter (ASD-S)</cp:lastModifiedBy>
  <cp:revision>8</cp:revision>
  <dcterms:created xsi:type="dcterms:W3CDTF">2021-01-15T17:49:37Z</dcterms:created>
  <dcterms:modified xsi:type="dcterms:W3CDTF">2021-01-15T18:53:16Z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